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3128" y="-1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6A8-92CD-2048-AF23-F197833060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1871-C22C-4E47-9110-371F58E7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_08_18_Presentation Deck_Red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941" cy="686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06" y="2874403"/>
            <a:ext cx="6006354" cy="1143000"/>
          </a:xfrm>
        </p:spPr>
        <p:txBody>
          <a:bodyPr>
            <a:noAutofit/>
          </a:bodyPr>
          <a:lstStyle/>
          <a:p>
            <a:r>
              <a:rPr lang="en-US" sz="8783" b="1" i="1" dirty="0" smtClean="0">
                <a:solidFill>
                  <a:schemeClr val="bg1"/>
                </a:solidFill>
                <a:latin typeface="Baskerville"/>
                <a:cs typeface="Baskerville"/>
              </a:rPr>
              <a:t>Title Slide</a:t>
            </a:r>
            <a:endParaRPr lang="en-US" sz="8783" b="1" i="1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308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57" y="-104589"/>
            <a:ext cx="9468469" cy="70307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941" y="2874403"/>
            <a:ext cx="8098118" cy="1143000"/>
          </a:xfrm>
        </p:spPr>
        <p:txBody>
          <a:bodyPr>
            <a:noAutofit/>
          </a:bodyPr>
          <a:lstStyle/>
          <a:p>
            <a:r>
              <a:rPr lang="en-US" sz="5500" b="1" i="1" dirty="0" smtClean="0">
                <a:solidFill>
                  <a:schemeClr val="bg1"/>
                </a:solidFill>
                <a:latin typeface="Baskerville"/>
                <a:cs typeface="Baskerville"/>
              </a:rPr>
              <a:t>Chapter Title Slide</a:t>
            </a:r>
            <a:endParaRPr lang="en-US" sz="5500" b="1" i="1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68578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5" y="-107734"/>
            <a:ext cx="9521711" cy="70703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847" y="859305"/>
            <a:ext cx="3397624" cy="1143000"/>
          </a:xfrm>
        </p:spPr>
        <p:txBody>
          <a:bodyPr>
            <a:normAutofit/>
          </a:bodyPr>
          <a:lstStyle/>
          <a:p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Text Slide</a:t>
            </a:r>
            <a:endParaRPr lang="en-US" sz="5500" b="1" i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847" y="2151530"/>
            <a:ext cx="581809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1</a:t>
            </a:r>
          </a:p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2</a:t>
            </a:r>
          </a:p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3</a:t>
            </a:r>
            <a:endParaRPr lang="en-US" sz="5500" b="1" i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64059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80" y="-109070"/>
            <a:ext cx="9523510" cy="707165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054847" y="859305"/>
            <a:ext cx="3397624" cy="1143000"/>
          </a:xfrm>
        </p:spPr>
        <p:txBody>
          <a:bodyPr>
            <a:normAutofit/>
          </a:bodyPr>
          <a:lstStyle/>
          <a:p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Text Slide</a:t>
            </a:r>
            <a:endParaRPr lang="en-US" sz="5500" b="1" i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847" y="2151530"/>
            <a:ext cx="581809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1</a:t>
            </a:r>
          </a:p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2</a:t>
            </a:r>
          </a:p>
          <a:p>
            <a:pPr marL="285750" indent="-285750">
              <a:buFont typeface="Arial"/>
              <a:buChar char="•"/>
            </a:pPr>
            <a:r>
              <a:rPr lang="en-US" sz="5500" b="1" i="1" dirty="0" smtClean="0">
                <a:solidFill>
                  <a:srgbClr val="FFFFFF"/>
                </a:solidFill>
                <a:latin typeface="Baskerville"/>
                <a:cs typeface="Baskerville"/>
              </a:rPr>
              <a:t>Bullet 3</a:t>
            </a:r>
            <a:endParaRPr lang="en-US" sz="5500" b="1" i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6399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80" y="-109070"/>
            <a:ext cx="9523510" cy="7071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80" y="-109070"/>
            <a:ext cx="9523510" cy="707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2519829"/>
            <a:ext cx="5194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Title Slide</vt:lpstr>
      <vt:lpstr>Chapter Title Slide</vt:lpstr>
      <vt:lpstr>Text Slide</vt:lpstr>
      <vt:lpstr>Text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Matthew Miller</cp:lastModifiedBy>
  <cp:revision>4</cp:revision>
  <dcterms:created xsi:type="dcterms:W3CDTF">2017-07-05T19:47:00Z</dcterms:created>
  <dcterms:modified xsi:type="dcterms:W3CDTF">2017-08-18T20:53:25Z</dcterms:modified>
</cp:coreProperties>
</file>