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EA8B-EDC1-CD44-B836-0BC7E906ADF5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3464-70B6-7C41-8562-2C383C0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_08_18_Presentation Deck_Red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5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0209"/>
            <a:ext cx="8229600" cy="1143000"/>
          </a:xfrm>
        </p:spPr>
        <p:txBody>
          <a:bodyPr>
            <a:noAutofit/>
          </a:bodyPr>
          <a:lstStyle/>
          <a:p>
            <a:r>
              <a:rPr lang="en-US" sz="8783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Title Slide</a:t>
            </a:r>
            <a:endParaRPr lang="en-US" sz="8783" b="1" dirty="0">
              <a:solidFill>
                <a:srgbClr val="FFFFFF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3679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0039" y="2556496"/>
            <a:ext cx="6611645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Chapter Title Slide</a:t>
            </a:r>
            <a:endParaRPr lang="en-US" sz="5500" b="1" dirty="0">
              <a:solidFill>
                <a:srgbClr val="FFFFFF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22481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623" y="1320412"/>
            <a:ext cx="4094245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Text Slide</a:t>
            </a:r>
            <a:endParaRPr lang="en-US" sz="5500" b="1" dirty="0">
              <a:solidFill>
                <a:srgbClr val="FFFFFF"/>
              </a:solidFill>
              <a:latin typeface="Baskerville SemiBold Italic"/>
              <a:cs typeface="Baskerville SemiBold Ital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0039" y="2457017"/>
            <a:ext cx="6611645" cy="278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/>
              <a:buChar char="•"/>
            </a:pPr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Bullet 1</a:t>
            </a:r>
          </a:p>
          <a:p>
            <a:pPr marL="685800" indent="-685800" algn="l">
              <a:buFont typeface="Arial"/>
              <a:buChar char="•"/>
            </a:pPr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Bullet 2</a:t>
            </a:r>
          </a:p>
          <a:p>
            <a:pPr marL="685800" indent="-685800" algn="l">
              <a:buFont typeface="Arial"/>
              <a:buChar char="•"/>
            </a:pPr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Bullet 3</a:t>
            </a:r>
            <a:endParaRPr lang="en-US" sz="5500" b="1" dirty="0">
              <a:solidFill>
                <a:srgbClr val="FFFFFF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195208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623" y="1320412"/>
            <a:ext cx="4094245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Text Slide</a:t>
            </a:r>
            <a:endParaRPr lang="en-US" sz="5500" b="1" dirty="0">
              <a:solidFill>
                <a:srgbClr val="FFFFFF"/>
              </a:solidFill>
              <a:latin typeface="Baskerville SemiBold Italic"/>
              <a:cs typeface="Baskerville SemiBold Ital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0039" y="2457017"/>
            <a:ext cx="6611645" cy="278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/>
              <a:buChar char="•"/>
            </a:pPr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Bullet 1</a:t>
            </a:r>
          </a:p>
          <a:p>
            <a:pPr marL="685800" indent="-685800" algn="l">
              <a:buFont typeface="Arial"/>
              <a:buChar char="•"/>
            </a:pPr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Bullet 2</a:t>
            </a:r>
          </a:p>
          <a:p>
            <a:pPr marL="685800" indent="-685800" algn="l">
              <a:buFont typeface="Arial"/>
              <a:buChar char="•"/>
            </a:pPr>
            <a:r>
              <a:rPr lang="en-US" sz="5500" b="1" dirty="0" smtClean="0">
                <a:solidFill>
                  <a:srgbClr val="FFFFFF"/>
                </a:solidFill>
                <a:latin typeface="Baskerville SemiBold Italic"/>
                <a:cs typeface="Baskerville SemiBold Italic"/>
              </a:rPr>
              <a:t>Bullet 3</a:t>
            </a:r>
            <a:endParaRPr lang="en-US" sz="5500" b="1" dirty="0">
              <a:solidFill>
                <a:srgbClr val="FFFFFF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6136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6400"/>
            <a:ext cx="8458200" cy="604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106" y="1689693"/>
            <a:ext cx="7378489" cy="4016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93700"/>
            <a:ext cx="84582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Title Slide</vt:lpstr>
      <vt:lpstr>Chapter Title Slide</vt:lpstr>
      <vt:lpstr>Text Slide</vt:lpstr>
      <vt:lpstr>Text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Matthew Miller</cp:lastModifiedBy>
  <cp:revision>3</cp:revision>
  <dcterms:created xsi:type="dcterms:W3CDTF">2017-07-05T20:12:30Z</dcterms:created>
  <dcterms:modified xsi:type="dcterms:W3CDTF">2017-08-18T20:52:15Z</dcterms:modified>
</cp:coreProperties>
</file>